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64" autoAdjust="0"/>
  </p:normalViewPr>
  <p:slideViewPr>
    <p:cSldViewPr snapToGrid="0">
      <p:cViewPr varScale="1">
        <p:scale>
          <a:sx n="81" d="100"/>
          <a:sy n="81" d="100"/>
        </p:scale>
        <p:origin x="-75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16588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804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06601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828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705828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065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1980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829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09754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181336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58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EC0904A-0973-4B27-B52D-8ACE8EC73876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4F373A1-CA58-42A6-9CC4-F7B5406C7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4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317" y="1619793"/>
            <a:ext cx="7891272" cy="1528355"/>
          </a:xfrm>
        </p:spPr>
        <p:txBody>
          <a:bodyPr/>
          <a:lstStyle/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Οδηγίες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μαθητές/</a:t>
            </a:r>
            <a:r>
              <a:rPr lang="el-G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τριες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8625" y="4519748"/>
            <a:ext cx="3506655" cy="19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64899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l-G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Πωσ να κατεβασω την εφαρμογη </a:t>
            </a:r>
            <a:r>
              <a:rPr lang="en-US" sz="32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webex</a:t>
            </a:r>
            <a:r>
              <a:rPr lang="el-G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sz="3200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49531"/>
            <a:ext cx="4521055" cy="542108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/>
              <a:t>.  Μπαίνεις στο </a:t>
            </a:r>
            <a:r>
              <a:rPr lang="en-US" dirty="0" smtClean="0"/>
              <a:t>Google</a:t>
            </a:r>
            <a:r>
              <a:rPr lang="el-GR" dirty="0" smtClean="0"/>
              <a:t> και πληκτρολογείς </a:t>
            </a:r>
            <a:r>
              <a:rPr lang="en-US" dirty="0" err="1" smtClean="0">
                <a:solidFill>
                  <a:srgbClr val="FF0000"/>
                </a:solidFill>
              </a:rPr>
              <a:t>webex</a:t>
            </a:r>
            <a:r>
              <a:rPr lang="en-US" dirty="0" smtClean="0">
                <a:solidFill>
                  <a:srgbClr val="FF0000"/>
                </a:solidFill>
              </a:rPr>
              <a:t> download</a:t>
            </a:r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chemeClr val="accent2"/>
                </a:solidFill>
              </a:rPr>
              <a:t>2</a:t>
            </a:r>
            <a:r>
              <a:rPr lang="el-GR" dirty="0" smtClean="0"/>
              <a:t>. Επιλέγεις </a:t>
            </a:r>
            <a:r>
              <a:rPr lang="el-GR" dirty="0">
                <a:solidFill>
                  <a:srgbClr val="FF0000"/>
                </a:solidFill>
              </a:rPr>
              <a:t>¨</a:t>
            </a:r>
            <a:r>
              <a:rPr lang="en-US" dirty="0">
                <a:solidFill>
                  <a:srgbClr val="FF0000"/>
                </a:solidFill>
              </a:rPr>
              <a:t>Cisco </a:t>
            </a:r>
            <a:r>
              <a:rPr lang="en-US" dirty="0" err="1">
                <a:solidFill>
                  <a:srgbClr val="FF0000"/>
                </a:solidFill>
              </a:rPr>
              <a:t>Webex</a:t>
            </a:r>
            <a:r>
              <a:rPr lang="en-US" dirty="0">
                <a:solidFill>
                  <a:srgbClr val="FF0000"/>
                </a:solidFill>
              </a:rPr>
              <a:t> Meetings¨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6147" y="1195251"/>
            <a:ext cx="3213327" cy="59188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29489" y="3970381"/>
            <a:ext cx="1702831" cy="36860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70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69817"/>
            <a:ext cx="5004381" cy="6002383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457200" indent="-457200">
              <a:buAutoNum type="arabicPeriod" startAt="3"/>
            </a:pPr>
            <a:r>
              <a:rPr lang="el-GR" dirty="0" smtClean="0"/>
              <a:t>Πατάς </a:t>
            </a:r>
            <a:r>
              <a:rPr lang="el-GR" dirty="0" smtClean="0">
                <a:solidFill>
                  <a:srgbClr val="FF0000"/>
                </a:solidFill>
              </a:rPr>
              <a:t>¨Εγκατάσταση</a:t>
            </a:r>
            <a:r>
              <a:rPr lang="el-GR" dirty="0" smtClean="0"/>
              <a:t>¨</a:t>
            </a:r>
          </a:p>
          <a:p>
            <a:pPr marL="457200" indent="-457200">
              <a:buAutoNum type="arabicPeriod" startAt="3"/>
            </a:pPr>
            <a:endParaRPr lang="el-GR" dirty="0"/>
          </a:p>
          <a:p>
            <a:pPr marL="457200" indent="-457200">
              <a:buAutoNum type="arabicPeriod" startAt="3"/>
            </a:pPr>
            <a:endParaRPr lang="el-GR" dirty="0" smtClean="0"/>
          </a:p>
          <a:p>
            <a:pPr marL="457200" indent="-457200">
              <a:buAutoNum type="arabicPeriod" startAt="3"/>
            </a:pPr>
            <a:endParaRPr lang="el-GR" dirty="0"/>
          </a:p>
          <a:p>
            <a:pPr marL="457200" indent="-457200">
              <a:buAutoNum type="arabicPeriod" startAt="3"/>
            </a:pPr>
            <a:endParaRPr lang="el-GR" dirty="0" smtClean="0"/>
          </a:p>
          <a:p>
            <a:pPr marL="457200" indent="-457200">
              <a:buAutoNum type="arabicPeriod" startAt="3"/>
            </a:pPr>
            <a:r>
              <a:rPr lang="el-GR" dirty="0" smtClean="0"/>
              <a:t>Πατάς ¨</a:t>
            </a:r>
            <a:r>
              <a:rPr lang="el-GR" dirty="0" smtClean="0">
                <a:solidFill>
                  <a:srgbClr val="FF0000"/>
                </a:solidFill>
              </a:rPr>
              <a:t>Άνοιγμα</a:t>
            </a:r>
            <a:r>
              <a:rPr lang="el-GR" dirty="0" smtClean="0"/>
              <a:t>¨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353" y="-1"/>
            <a:ext cx="3225375" cy="6048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1169" y="3418658"/>
            <a:ext cx="3435741" cy="2629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8477" y="1840104"/>
            <a:ext cx="1719221" cy="4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8476" y="4006152"/>
            <a:ext cx="171922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0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39634"/>
            <a:ext cx="10058400" cy="5832566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5</a:t>
            </a:r>
            <a:r>
              <a:rPr lang="el-GR" dirty="0" smtClean="0"/>
              <a:t>. Πατάς ¨ </a:t>
            </a:r>
            <a:r>
              <a:rPr lang="en-US" dirty="0" smtClean="0">
                <a:solidFill>
                  <a:srgbClr val="FF0000"/>
                </a:solidFill>
              </a:rPr>
              <a:t>accept</a:t>
            </a:r>
            <a:r>
              <a:rPr lang="el-GR" dirty="0" smtClean="0"/>
              <a:t>¨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6</a:t>
            </a:r>
            <a:r>
              <a:rPr lang="el-GR" dirty="0" smtClean="0"/>
              <a:t>. Πατάς ¨</a:t>
            </a:r>
            <a:r>
              <a:rPr lang="en-US" dirty="0" smtClean="0">
                <a:solidFill>
                  <a:srgbClr val="FF0000"/>
                </a:solidFill>
              </a:rPr>
              <a:t>ok</a:t>
            </a:r>
            <a:r>
              <a:rPr lang="el-GR" dirty="0" smtClean="0"/>
              <a:t>¨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5330" y="1606730"/>
            <a:ext cx="1719221" cy="4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5330" y="4174836"/>
            <a:ext cx="1719221" cy="408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951" y="126468"/>
            <a:ext cx="3349705" cy="3129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961" y="3352545"/>
            <a:ext cx="3171684" cy="31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8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39634"/>
            <a:ext cx="10058400" cy="583256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7</a:t>
            </a:r>
            <a:r>
              <a:rPr lang="el-GR" dirty="0" smtClean="0"/>
              <a:t>. Πατάς ¨</a:t>
            </a:r>
            <a:r>
              <a:rPr lang="el-GR" dirty="0" smtClean="0">
                <a:solidFill>
                  <a:srgbClr val="FF0000"/>
                </a:solidFill>
              </a:rPr>
              <a:t>ΝΑ ΕΠΙΤΡΕΠΕΤΑΙ</a:t>
            </a:r>
            <a:r>
              <a:rPr lang="el-GR" dirty="0" smtClean="0"/>
              <a:t>¨  στις επόμενες ερωτήσεις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6" y="1787547"/>
            <a:ext cx="2302946" cy="475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9134" y="1775455"/>
            <a:ext cx="2390501" cy="4756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5057" y="1787545"/>
            <a:ext cx="2442619" cy="4756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6504" y="1787544"/>
            <a:ext cx="2268611" cy="4756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3943" y="1787544"/>
            <a:ext cx="2392216" cy="47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1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128248" cy="6858000"/>
          </a:xfrm>
        </p:spPr>
        <p:txBody>
          <a:bodyPr/>
          <a:lstStyle/>
          <a:p>
            <a:pPr marL="457200" indent="-457200">
              <a:buAutoNum type="arabicPeriod" startAt="8"/>
            </a:pPr>
            <a:endParaRPr lang="el-GR" dirty="0" smtClean="0"/>
          </a:p>
          <a:p>
            <a:pPr marL="457200" indent="-457200">
              <a:buAutoNum type="arabicPeriod" startAt="8"/>
            </a:pPr>
            <a:endParaRPr lang="el-GR" dirty="0"/>
          </a:p>
          <a:p>
            <a:pPr marL="457200" indent="-457200">
              <a:buAutoNum type="arabicPeriod" startAt="8"/>
            </a:pPr>
            <a:endParaRPr lang="el-GR" dirty="0" smtClean="0"/>
          </a:p>
          <a:p>
            <a:pPr marL="457200" indent="-457200">
              <a:buAutoNum type="arabicPeriod" startAt="8"/>
            </a:pPr>
            <a:r>
              <a:rPr lang="el-GR" dirty="0" smtClean="0"/>
              <a:t>Πατάς ¨</a:t>
            </a:r>
            <a:r>
              <a:rPr lang="en-US" dirty="0" smtClean="0">
                <a:solidFill>
                  <a:srgbClr val="FF0000"/>
                </a:solidFill>
              </a:rPr>
              <a:t>JOIN MEETING</a:t>
            </a:r>
            <a:r>
              <a:rPr lang="el-GR" dirty="0" smtClean="0"/>
              <a:t>¨</a:t>
            </a:r>
          </a:p>
          <a:p>
            <a:pPr marL="457200" indent="-457200">
              <a:buAutoNum type="arabicPeriod" startAt="8"/>
            </a:pPr>
            <a:endParaRPr lang="el-GR" dirty="0"/>
          </a:p>
          <a:p>
            <a:pPr marL="457200" indent="-457200">
              <a:buAutoNum type="arabicPeriod" startAt="8"/>
            </a:pPr>
            <a:endParaRPr lang="el-GR" dirty="0" smtClean="0"/>
          </a:p>
          <a:p>
            <a:pPr marL="457200" indent="-457200">
              <a:buAutoNum type="arabicPeriod" startAt="8"/>
            </a:pPr>
            <a:endParaRPr lang="el-GR" dirty="0"/>
          </a:p>
          <a:p>
            <a:pPr marL="457200" indent="-457200">
              <a:buAutoNum type="arabicPeriod" startAt="8"/>
            </a:pPr>
            <a:endParaRPr lang="el-GR" dirty="0" smtClean="0"/>
          </a:p>
          <a:p>
            <a:pPr marL="457200" indent="-457200">
              <a:buAutoNum type="arabicPeriod" startAt="8"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9</a:t>
            </a:r>
            <a:r>
              <a:rPr lang="el-GR" dirty="0" smtClean="0"/>
              <a:t>.  Κάνεις αντιγραφή-επικόληση το </a:t>
            </a:r>
            <a:r>
              <a:rPr lang="en-US" dirty="0" smtClean="0">
                <a:solidFill>
                  <a:srgbClr val="FF0000"/>
                </a:solidFill>
              </a:rPr>
              <a:t>link</a:t>
            </a:r>
          </a:p>
          <a:p>
            <a:pPr marL="0" indent="0">
              <a:buNone/>
            </a:pPr>
            <a:r>
              <a:rPr lang="el-GR" dirty="0"/>
              <a:t>π</a:t>
            </a:r>
            <a:r>
              <a:rPr lang="el-GR" dirty="0" smtClean="0"/>
              <a:t>ου σας έστειλε ο/η ςκπαιδευτικός σας και μετά ¨</a:t>
            </a:r>
            <a:r>
              <a:rPr lang="en-US" dirty="0" smtClean="0">
                <a:solidFill>
                  <a:srgbClr val="FF0000"/>
                </a:solidFill>
              </a:rPr>
              <a:t>JOIN</a:t>
            </a:r>
            <a:r>
              <a:rPr lang="el-GR" dirty="0" smtClean="0"/>
              <a:t>¨</a:t>
            </a:r>
          </a:p>
          <a:p>
            <a:pPr marL="0" indent="0">
              <a:buNone/>
            </a:pPr>
            <a:r>
              <a:rPr lang="el-GR" dirty="0" smtClean="0"/>
              <a:t>(πάνω δεξία).</a:t>
            </a:r>
          </a:p>
          <a:p>
            <a:pPr marL="457200" indent="-457200">
              <a:buAutoNum type="arabicPeriod" startAt="8"/>
            </a:pP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8363" y="2238267"/>
            <a:ext cx="1719221" cy="4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2865" y="4929469"/>
            <a:ext cx="1719222" cy="4084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9848" y="272008"/>
            <a:ext cx="6082060" cy="664899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l-G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Πωσ να μπω στην εφαρμογη </a:t>
            </a:r>
            <a:r>
              <a:rPr lang="en-US" sz="32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webex</a:t>
            </a:r>
            <a:r>
              <a:rPr lang="el-G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μαθημα;</a:t>
            </a:r>
            <a:endParaRPr lang="el-GR" sz="3200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38" y="-266980"/>
            <a:ext cx="3346288" cy="4701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8038" y="3610842"/>
            <a:ext cx="3152470" cy="30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7333" y="6053790"/>
            <a:ext cx="206672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1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95943"/>
            <a:ext cx="10762488" cy="6518366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10</a:t>
            </a:r>
            <a:r>
              <a:rPr lang="el-GR" dirty="0" smtClean="0"/>
              <a:t>. Πατάς </a:t>
            </a:r>
            <a:r>
              <a:rPr lang="el-GR" dirty="0" smtClean="0">
                <a:solidFill>
                  <a:srgbClr val="FF0000"/>
                </a:solidFill>
              </a:rPr>
              <a:t>¨</a:t>
            </a:r>
            <a:r>
              <a:rPr lang="en-US" dirty="0" smtClean="0">
                <a:solidFill>
                  <a:srgbClr val="FF0000"/>
                </a:solidFill>
              </a:rPr>
              <a:t>JOIN MEETING</a:t>
            </a:r>
            <a:r>
              <a:rPr lang="el-GR" dirty="0" smtClean="0"/>
              <a:t>¨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195" y="2192800"/>
            <a:ext cx="1719221" cy="408467"/>
          </a:xfrm>
          <a:prstGeom prst="rect">
            <a:avLst/>
          </a:prstGeom>
        </p:spPr>
      </p:pic>
      <p:pic>
        <p:nvPicPr>
          <p:cNvPr id="1026" name="Picture 2" descr="https://scontent.fath4-2.fna.fbcdn.net/v/t1.15752-9/93382634_1113145812357632_130082829840154624_n.jpg?_nc_cat=102&amp;_nc_sid=b96e70&amp;_nc_eui2=AeFq7EBBPfjsa9_RaQ-mPLD9ojgneyeQAgyiOCd7J5ACDNijgzrlFMRFwX7c-zLa-lOr5SG0AC7Zc3VmuxOaJ3_y&amp;_nc_ohc=s4bNV8jaj5gAX_eKad9&amp;_nc_ht=scontent.fath4-2.fna&amp;oh=44e4aa21d77a6c7334715e32066235ee&amp;oe=5EB9A7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519" y="929103"/>
            <a:ext cx="3051728" cy="56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0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5942"/>
            <a:ext cx="6593207" cy="6662058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chemeClr val="accent2"/>
                </a:solidFill>
              </a:rPr>
              <a:t>11</a:t>
            </a:r>
            <a:r>
              <a:rPr lang="el-GR" dirty="0" smtClean="0"/>
              <a:t>. Πατάς ¨</a:t>
            </a:r>
            <a:r>
              <a:rPr lang="en-US" dirty="0" smtClean="0">
                <a:solidFill>
                  <a:srgbClr val="FF0000"/>
                </a:solidFill>
              </a:rPr>
              <a:t>Join</a:t>
            </a:r>
            <a:r>
              <a:rPr lang="el-GR" dirty="0" smtClean="0"/>
              <a:t>¨ και έχεις μπει για μάθημα. </a:t>
            </a:r>
            <a:r>
              <a:rPr lang="el-GR" dirty="0"/>
              <a:t>Π</a:t>
            </a:r>
            <a:r>
              <a:rPr lang="el-GR" dirty="0" smtClean="0"/>
              <a:t>εριμένεις να σε δεχτεί ο/η  εκπαιδευτικός σου.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ΣΗΜΕΙΩΣΗ: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Μπορείς να ανοίξεις το μικρόφωνο και την κάμερα πατώντας πάνω στα εικονίδια.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9877" y="352668"/>
            <a:ext cx="3471569" cy="6445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4989" y="464234"/>
            <a:ext cx="1371600" cy="65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5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005"/>
            <a:ext cx="10058400" cy="636161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Τώρα μπορείς να χρησιμοποιήσεις την εφαρμογή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572000" y="3161211"/>
            <a:ext cx="3030583" cy="2325189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7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114</TotalTime>
  <Words>144</Words>
  <Application>Microsoft Office PowerPoint</Application>
  <PresentationFormat>Προσαρμογή</PresentationFormat>
  <Paragraphs>73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Wood Type</vt:lpstr>
      <vt:lpstr>Διαφάνεια 1</vt:lpstr>
      <vt:lpstr>Πωσ να κατεβασω την εφαρμογη webex;</vt:lpstr>
      <vt:lpstr>Διαφάνεια 3</vt:lpstr>
      <vt:lpstr>Διαφάνεια 4</vt:lpstr>
      <vt:lpstr>Διαφάνεια 5</vt:lpstr>
      <vt:lpstr>Πωσ να μπω στην εφαρμογη webex για μαθημα;</vt:lpstr>
      <vt:lpstr>Διαφάνεια 7</vt:lpstr>
      <vt:lpstr>Διαφάνεια 8</vt:lpstr>
      <vt:lpstr>Διαφάνεια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kamas75</dc:creator>
  <cp:lastModifiedBy>User</cp:lastModifiedBy>
  <cp:revision>18</cp:revision>
  <dcterms:created xsi:type="dcterms:W3CDTF">2020-04-13T15:25:55Z</dcterms:created>
  <dcterms:modified xsi:type="dcterms:W3CDTF">2020-04-25T07:35:29Z</dcterms:modified>
</cp:coreProperties>
</file>